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654" userDrawn="1">
          <p15:clr>
            <a:srgbClr val="A4A3A4"/>
          </p15:clr>
        </p15:guide>
        <p15:guide id="2" pos="16327" userDrawn="1">
          <p15:clr>
            <a:srgbClr val="A4A3A4"/>
          </p15:clr>
        </p15:guide>
        <p15:guide id="3" orient="horz" pos="13607" userDrawn="1">
          <p15:clr>
            <a:srgbClr val="A4A3A4"/>
          </p15:clr>
        </p15:guide>
        <p15:guide id="4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7D95"/>
    <a:srgbClr val="256275"/>
    <a:srgbClr val="1C4B5A"/>
    <a:srgbClr val="CB8FD5"/>
    <a:srgbClr val="A24AB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77" autoAdjust="0"/>
    <p:restoredTop sz="94660"/>
  </p:normalViewPr>
  <p:slideViewPr>
    <p:cSldViewPr snapToGrid="0">
      <p:cViewPr varScale="1">
        <p:scale>
          <a:sx n="11" d="100"/>
          <a:sy n="11" d="100"/>
        </p:scale>
        <p:origin x="-2112" y="-114"/>
      </p:cViewPr>
      <p:guideLst>
        <p:guide orient="horz" pos="7654"/>
        <p:guide orient="horz" pos="13607"/>
        <p:guide pos="1632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14/08/2023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29711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14/08/2023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4537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14/08/2023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9268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14/08/2023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7787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14/08/2023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7187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14/08/2023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49483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14/08/2023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1618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14/08/2023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4890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14/08/2023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9233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14/08/2023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6779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14/08/2023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3089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CDA78-0FDD-4CAD-9FA6-EF00A0305610}" type="datetimeFigureOut">
              <a:rPr lang="pt-BR" smtClean="0"/>
              <a:pPr/>
              <a:t>14/08/2023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3898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Texto&#10;&#10;Descrição gerada automaticamente com confiança baixa">
            <a:extLst>
              <a:ext uri="{FF2B5EF4-FFF2-40B4-BE49-F238E27FC236}">
                <a16:creationId xmlns:a16="http://schemas.microsoft.com/office/drawing/2014/main" xmlns="" id="{8A796F8B-4A3D-FC33-1339-4B15FE17D7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878"/>
            <a:ext cx="32398494" cy="43193760"/>
          </a:xfrm>
          <a:prstGeom prst="rect">
            <a:avLst/>
          </a:prstGeom>
        </p:spPr>
      </p:pic>
      <p:sp>
        <p:nvSpPr>
          <p:cNvPr id="14" name="CaixaDeTexto 12"/>
          <p:cNvSpPr txBox="1"/>
          <p:nvPr/>
        </p:nvSpPr>
        <p:spPr>
          <a:xfrm>
            <a:off x="1333566" y="6056650"/>
            <a:ext cx="15300231" cy="2772567"/>
          </a:xfrm>
          <a:prstGeom prst="rect">
            <a:avLst/>
          </a:prstGeom>
          <a:noFill/>
        </p:spPr>
        <p:txBody>
          <a:bodyPr wrap="square" lIns="81606" tIns="40805" rIns="81606" bIns="40805" rtlCol="0">
            <a:spAutoFit/>
          </a:bodyPr>
          <a:lstStyle>
            <a:defPPr>
              <a:defRPr lang="pt-BR"/>
            </a:defPPr>
            <a:lvl1pPr marL="0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14398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28796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43195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57593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71991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86389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700787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515186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7087" b="1" dirty="0"/>
              <a:t>TÍTULO DO TRABALHO</a:t>
            </a:r>
          </a:p>
          <a:p>
            <a:pPr algn="ctr"/>
            <a:r>
              <a:rPr lang="pt-BR" sz="5197" dirty="0"/>
              <a:t>Autoria - Instituição(</a:t>
            </a:r>
            <a:r>
              <a:rPr lang="pt-BR" sz="5197" dirty="0" err="1"/>
              <a:t>ões</a:t>
            </a:r>
            <a:r>
              <a:rPr lang="pt-BR" sz="5197" dirty="0"/>
              <a:t>)</a:t>
            </a:r>
          </a:p>
          <a:p>
            <a:pPr algn="ctr"/>
            <a:r>
              <a:rPr lang="pt-BR" sz="5197" dirty="0"/>
              <a:t>E-mail (autor principal)</a:t>
            </a:r>
            <a:endParaRPr lang="pt-BR" sz="5197" dirty="0">
              <a:solidFill>
                <a:srgbClr val="FF0000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1A0416D5-7BDC-A9EB-F04A-B5E99A2007E3}"/>
              </a:ext>
            </a:extLst>
          </p:cNvPr>
          <p:cNvSpPr/>
          <p:nvPr/>
        </p:nvSpPr>
        <p:spPr>
          <a:xfrm>
            <a:off x="4476450" y="22384090"/>
            <a:ext cx="846904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dirty="0"/>
              <a:t>Podem ser incluídos gráficos, imagens ou tabelas...                                                                                                                                                                                </a:t>
            </a:r>
          </a:p>
        </p:txBody>
      </p:sp>
      <p:pic>
        <p:nvPicPr>
          <p:cNvPr id="9" name="Imagem 8" descr="Logotipo&#10;&#10;Descrição gerada automaticamente com confiança média">
            <a:extLst>
              <a:ext uri="{FF2B5EF4-FFF2-40B4-BE49-F238E27FC236}">
                <a16:creationId xmlns:a16="http://schemas.microsoft.com/office/drawing/2014/main" xmlns="" id="{52F7FED0-7981-15A3-0D03-3930006380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49713" y="31384570"/>
            <a:ext cx="12077200" cy="2516083"/>
          </a:xfrm>
          <a:prstGeom prst="rect">
            <a:avLst/>
          </a:prstGeom>
        </p:spPr>
      </p:pic>
      <p:pic>
        <p:nvPicPr>
          <p:cNvPr id="11" name="Imagem 10" descr="Logotipo&#10;&#10;Descrição gerada automaticamente com confiança média">
            <a:extLst>
              <a:ext uri="{FF2B5EF4-FFF2-40B4-BE49-F238E27FC236}">
                <a16:creationId xmlns:a16="http://schemas.microsoft.com/office/drawing/2014/main" xmlns="" id="{31CBE6A8-E621-668C-B5BC-F67606F0805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49709" y="9581564"/>
            <a:ext cx="12077204" cy="2516084"/>
          </a:xfrm>
          <a:prstGeom prst="rect">
            <a:avLst/>
          </a:prstGeom>
        </p:spPr>
      </p:pic>
      <p:pic>
        <p:nvPicPr>
          <p:cNvPr id="17" name="Imagem 16" descr="Logotipo&#10;&#10;Descrição gerada automaticamente com confiança média">
            <a:extLst>
              <a:ext uri="{FF2B5EF4-FFF2-40B4-BE49-F238E27FC236}">
                <a16:creationId xmlns:a16="http://schemas.microsoft.com/office/drawing/2014/main" xmlns="" id="{AB4350A0-7395-3C2D-771D-A03FEB60EFB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72375" y="9581563"/>
            <a:ext cx="12077208" cy="2516085"/>
          </a:xfrm>
          <a:prstGeom prst="rect">
            <a:avLst/>
          </a:prstGeom>
        </p:spPr>
      </p:pic>
      <p:pic>
        <p:nvPicPr>
          <p:cNvPr id="23" name="Imagem 22" descr="Uma imagem contendo Logotipo&#10;&#10;Descrição gerada automaticamente">
            <a:extLst>
              <a:ext uri="{FF2B5EF4-FFF2-40B4-BE49-F238E27FC236}">
                <a16:creationId xmlns:a16="http://schemas.microsoft.com/office/drawing/2014/main" xmlns="" id="{47BE2533-571E-4459-CE66-187FD2EA0BC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72367" y="19137299"/>
            <a:ext cx="12077212" cy="2516086"/>
          </a:xfrm>
          <a:prstGeom prst="rect">
            <a:avLst/>
          </a:prstGeom>
        </p:spPr>
      </p:pic>
      <p:pic>
        <p:nvPicPr>
          <p:cNvPr id="29" name="Imagem 28" descr="Logotipo&#10;&#10;Descrição gerada automaticamente com confiança baixa">
            <a:extLst>
              <a:ext uri="{FF2B5EF4-FFF2-40B4-BE49-F238E27FC236}">
                <a16:creationId xmlns:a16="http://schemas.microsoft.com/office/drawing/2014/main" xmlns="" id="{318CEE34-982C-9764-5A67-381FB834CB8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49701" y="24725776"/>
            <a:ext cx="12077212" cy="2516086"/>
          </a:xfrm>
          <a:prstGeom prst="rect">
            <a:avLst/>
          </a:prstGeom>
        </p:spPr>
      </p:pic>
      <p:pic>
        <p:nvPicPr>
          <p:cNvPr id="32" name="Imagem 31" descr="Logotipo&#10;&#10;Descrição gerada automaticamente">
            <a:extLst>
              <a:ext uri="{FF2B5EF4-FFF2-40B4-BE49-F238E27FC236}">
                <a16:creationId xmlns:a16="http://schemas.microsoft.com/office/drawing/2014/main" xmlns="" id="{94263E65-5DE3-3CAB-5D78-E9CBF621A35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72367" y="27798963"/>
            <a:ext cx="12077216" cy="251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385804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2996</TotalTime>
  <Words>21</Words>
  <Application>Microsoft Office PowerPoint</Application>
  <PresentationFormat>Personalizar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Fabíola Chaves de Siqueira Mendes</dc:creator>
  <cp:lastModifiedBy>Carol</cp:lastModifiedBy>
  <cp:revision>193</cp:revision>
  <dcterms:created xsi:type="dcterms:W3CDTF">2019-07-29T17:23:25Z</dcterms:created>
  <dcterms:modified xsi:type="dcterms:W3CDTF">2023-08-14T11:56:45Z</dcterms:modified>
</cp:coreProperties>
</file>